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96"/>
    <p:restoredTop sz="94694"/>
  </p:normalViewPr>
  <p:slideViewPr>
    <p:cSldViewPr snapToGrid="0" snapToObjects="1">
      <p:cViewPr>
        <p:scale>
          <a:sx n="110" d="100"/>
          <a:sy n="110" d="100"/>
        </p:scale>
        <p:origin x="888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0E0B9-2F67-684F-B936-E9876AD635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B796DD-EC54-5C43-95C0-21F9C625C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56D02-C4D1-5049-ABE9-EB279B911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4CA04-32D7-CC4A-BC1B-9B9A77558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90D9D-0A7D-1C4B-8D8A-A5BB072EB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15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2AC18-8BE0-DC41-A8C0-19CB9FAD5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68AFDB-804A-8A43-AC08-3952FFE4E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A239C-EE6C-4B4D-A8DD-AC4EB1D25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E72937-53D8-AD4B-8C1F-E609F4FFB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D00A4-80F3-5648-9B21-8C99BDA3E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91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7DBDB4-AE05-464D-B270-3AE2FFB9AA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8E2DF0-44DD-9A46-9192-F3810631CE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E7DF92-07D6-B248-A857-B1958BBCB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364E7-DC04-1F48-8296-0DB8EC62A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FC3DB-C3E5-3B40-A2BD-DDB61800C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269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D0175-4CE2-024D-B873-8CABFB6FA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A8484-0AFA-1B40-90A8-391F756FA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0BD662-A58B-3B4D-9440-FEB499ED6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688CE-0A15-4345-8C01-C2D70FEBC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3E540-A5AE-DE4C-B2D3-C587C5D3E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043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F6C6-2A3D-474A-B84A-0C6F21952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16E2E-DFA3-D845-812F-52E60FB89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0BB3-04FF-C14D-A190-D86D918DB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48E07E-A1F6-354C-A1E8-4DDE39C9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28658-F5FC-0945-B1AB-3CAF91EA9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290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8F4AF-69BE-0447-9484-8138626E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5C1BC-F7EB-5F4F-863B-3132C292C1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394466-F023-244D-ADD7-22286154D9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D25A8-907E-B84F-90BA-2017A019A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F2D55-E25E-2840-83DF-F0E12DC6A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C30D59-E12F-2F42-A884-901FEF119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25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8ABA5-D78C-C744-B8EC-C14F2C1F0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EC482-E3B2-5343-97CF-403CDC338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1BADCF-1928-8144-949C-91C2553736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79467B-81E7-D24D-9B00-34E41ECEFB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55CDAA-6877-604A-A4A2-B250F6033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38BA7B-2FE9-C846-AB3D-E45475D86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507080-69FF-C64A-AA0A-CEB9757C6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D881E4-B45D-BA42-BFD5-6523489D2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376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C23E4-8A17-C641-83D9-C7B91DDF6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6A3071-83D9-8F41-914F-0C2FAD802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91EEC8-20B7-2341-B236-EE5560D90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5A228A-3B40-BE47-A1D8-99E4EC357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58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DA6301-8412-FE40-A3A5-A18E0AE8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8D2DCF-625F-144D-9A96-656D38D61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B6B16E-1BDB-E647-AA5E-2B9FD5089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324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43D9D-48A9-A14E-8730-6D3F3A2DE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8FE6B-65E3-754A-AE06-1891E3EF1C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47254-0226-F44E-9207-421257FCB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F12742-B5FF-A447-A10A-91C8DE217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8721F-80C9-C647-8D06-A51B31E32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826434-DF6A-2B43-A78E-4E561E88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50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92787-CEF4-1847-A12B-CF3EB9293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B85672-C4D6-874D-818A-3A724C5E56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D5118F-7C24-E14D-A287-7AA0E36F8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7C2FB2-E7D5-7249-9654-D321FD6EE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62EE7-2C7F-FD42-97E4-6810673F7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8E240-8976-F34B-9CB2-5FE16BBAB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221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2681FD-952F-0A4F-8967-98358D84B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CB940-045C-1E44-A716-4A696D2ED0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A975A-26CD-F44D-BDEE-490D695B5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599FC-64F5-3B4A-A30F-C2B13A816A83}" type="datetimeFigureOut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F4990-577A-FA43-AE26-DCF0967B3A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DCBA8-37D0-C04C-B69C-3DCCFF0DB8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C37BD-4E1A-7E4C-9BE5-251579630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67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20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9.png"/><Relationship Id="rId2" Type="http://schemas.openxmlformats.org/officeDocument/2006/relationships/image" Target="../media/image1.png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7.png"/><Relationship Id="rId10" Type="http://schemas.openxmlformats.org/officeDocument/2006/relationships/image" Target="../media/image9.png"/><Relationship Id="rId19" Type="http://schemas.openxmlformats.org/officeDocument/2006/relationships/image" Target="../media/image21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4951E652-E09F-CF40-B632-D599D3377302}"/>
              </a:ext>
            </a:extLst>
          </p:cNvPr>
          <p:cNvGrpSpPr/>
          <p:nvPr/>
        </p:nvGrpSpPr>
        <p:grpSpPr>
          <a:xfrm>
            <a:off x="-88900" y="-531216"/>
            <a:ext cx="12845568" cy="8174432"/>
            <a:chOff x="0" y="-460026"/>
            <a:chExt cx="12845568" cy="817443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566C8B7-A1F2-324C-88B5-601EC94109AF}"/>
                </a:ext>
              </a:extLst>
            </p:cNvPr>
            <p:cNvGrpSpPr/>
            <p:nvPr/>
          </p:nvGrpSpPr>
          <p:grpSpPr>
            <a:xfrm>
              <a:off x="0" y="-460026"/>
              <a:ext cx="12845568" cy="8172427"/>
              <a:chOff x="0" y="-685495"/>
              <a:chExt cx="12845568" cy="8172427"/>
            </a:xfrm>
          </p:grpSpPr>
          <p:pic>
            <p:nvPicPr>
              <p:cNvPr id="12" name="Picture 11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5B7D7A74-3178-3941-A23A-2EDB0BE3AC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87813" y="-455665"/>
                <a:ext cx="4867275" cy="3657600"/>
              </a:xfrm>
              <a:prstGeom prst="rect">
                <a:avLst/>
              </a:prstGeom>
            </p:spPr>
          </p:pic>
          <p:pic>
            <p:nvPicPr>
              <p:cNvPr id="13" name="Picture 12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9C3ADB9E-E950-6948-BED8-793D0DADB3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90480" y="3831336"/>
                <a:ext cx="4864608" cy="3655596"/>
              </a:xfrm>
              <a:prstGeom prst="rect">
                <a:avLst/>
              </a:prstGeom>
            </p:spPr>
          </p:pic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EE55B73D-E65F-F34E-B175-223AEEF90B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62827" y="3551483"/>
                <a:ext cx="8517246" cy="0"/>
              </a:xfrm>
              <a:prstGeom prst="line">
                <a:avLst/>
              </a:prstGeom>
              <a:ln w="635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5" name="Picture 14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90B138E7-725F-F94B-8EA9-1F0DD036A5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-453661"/>
                <a:ext cx="4864608" cy="3655596"/>
              </a:xfrm>
              <a:prstGeom prst="rect">
                <a:avLst/>
              </a:prstGeom>
            </p:spPr>
          </p:pic>
          <p:pic>
            <p:nvPicPr>
              <p:cNvPr id="16" name="Picture 15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AF1590D2-4321-C243-98D0-3718570D0D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3831336"/>
                <a:ext cx="4864608" cy="3655596"/>
              </a:xfrm>
              <a:prstGeom prst="rect">
                <a:avLst/>
              </a:prstGeom>
            </p:spPr>
          </p:pic>
          <p:pic>
            <p:nvPicPr>
              <p:cNvPr id="17" name="Picture 16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F9FB785B-4C74-B847-9205-088CB189A9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80960" y="-453661"/>
                <a:ext cx="4864608" cy="3655596"/>
              </a:xfrm>
              <a:prstGeom prst="rect">
                <a:avLst/>
              </a:prstGeom>
            </p:spPr>
          </p:pic>
          <p:pic>
            <p:nvPicPr>
              <p:cNvPr id="18" name="Picture 17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9793A2E4-9542-D243-8855-722310E3FE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80960" y="3831336"/>
                <a:ext cx="4864608" cy="3655596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89742E0-6D52-8B46-BC8D-F0F37843A8F1}"/>
                  </a:ext>
                </a:extLst>
              </p:cNvPr>
              <p:cNvSpPr txBox="1"/>
              <p:nvPr/>
            </p:nvSpPr>
            <p:spPr>
              <a:xfrm>
                <a:off x="0" y="3600503"/>
                <a:ext cx="28073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Helvetica" pitchFamily="2" charset="0"/>
                  </a:rPr>
                  <a:t>Confirmatory</a:t>
                </a:r>
                <a:endParaRPr lang="en-US" sz="2000" dirty="0">
                  <a:latin typeface="Helvetica" pitchFamily="2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5FE2DD2-856F-D941-A33D-1FC014284091}"/>
                  </a:ext>
                </a:extLst>
              </p:cNvPr>
              <p:cNvSpPr txBox="1"/>
              <p:nvPr/>
            </p:nvSpPr>
            <p:spPr>
              <a:xfrm>
                <a:off x="0" y="-685495"/>
                <a:ext cx="28073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Helvetica" pitchFamily="2" charset="0"/>
                  </a:rPr>
                  <a:t>Exploratory</a:t>
                </a: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F8E10FF-2F36-8F41-B5E5-340AAD7B87B4}"/>
                </a:ext>
              </a:extLst>
            </p:cNvPr>
            <p:cNvSpPr txBox="1"/>
            <p:nvPr/>
          </p:nvSpPr>
          <p:spPr>
            <a:xfrm>
              <a:off x="6194775" y="-252506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SøR</a:t>
              </a:r>
              <a:endParaRPr lang="en-US" dirty="0"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5F80975-855B-3942-8C96-71D8146A90EB}"/>
                </a:ext>
              </a:extLst>
            </p:cNvPr>
            <p:cNvSpPr txBox="1"/>
            <p:nvPr/>
          </p:nvSpPr>
          <p:spPr>
            <a:xfrm>
              <a:off x="2213405" y="-252506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øMR</a:t>
              </a:r>
              <a:endParaRPr lang="en-US" dirty="0">
                <a:latin typeface="Helvetica" pitchFamily="2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1A1FCB3-1E0B-3849-9D69-4B235E51BA7D}"/>
                </a:ext>
              </a:extLst>
            </p:cNvPr>
            <p:cNvSpPr txBox="1"/>
            <p:nvPr/>
          </p:nvSpPr>
          <p:spPr>
            <a:xfrm>
              <a:off x="2213404" y="4037021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øMR</a:t>
              </a:r>
              <a:endParaRPr lang="en-US" dirty="0">
                <a:latin typeface="Helvetica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D74EE2E-A8F5-174C-AABF-825612C2B38C}"/>
                </a:ext>
              </a:extLst>
            </p:cNvPr>
            <p:cNvSpPr txBox="1"/>
            <p:nvPr/>
          </p:nvSpPr>
          <p:spPr>
            <a:xfrm>
              <a:off x="6203884" y="4036112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SøR</a:t>
              </a:r>
              <a:endParaRPr lang="en-US" dirty="0">
                <a:latin typeface="Helvetica" pitchFamily="2" charset="0"/>
              </a:endParaRPr>
            </a:p>
          </p:txBody>
        </p:sp>
        <p:pic>
          <p:nvPicPr>
            <p:cNvPr id="22" name="Picture 21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D097BDBA-F089-8F4C-888E-0AA3DB441E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6885"/>
            <a:stretch/>
          </p:blipFill>
          <p:spPr>
            <a:xfrm>
              <a:off x="0" y="21423"/>
              <a:ext cx="4864608" cy="3403364"/>
            </a:xfrm>
            <a:prstGeom prst="rect">
              <a:avLst/>
            </a:prstGeom>
          </p:spPr>
        </p:pic>
        <p:pic>
          <p:nvPicPr>
            <p:cNvPr id="24" name="Picture 23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DC6B1E44-C94B-A24D-9261-EF52937D88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t="7032"/>
            <a:stretch/>
          </p:blipFill>
          <p:spPr>
            <a:xfrm>
              <a:off x="0" y="4314020"/>
              <a:ext cx="4865225" cy="3398381"/>
            </a:xfrm>
            <a:prstGeom prst="rect">
              <a:avLst/>
            </a:prstGeom>
          </p:spPr>
        </p:pic>
        <p:pic>
          <p:nvPicPr>
            <p:cNvPr id="26" name="Picture 25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9DA19C68-8F7B-8640-B2A6-DEA4F03161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t="6812"/>
            <a:stretch/>
          </p:blipFill>
          <p:spPr>
            <a:xfrm>
              <a:off x="3940921" y="21423"/>
              <a:ext cx="4868093" cy="3408416"/>
            </a:xfrm>
            <a:prstGeom prst="rect">
              <a:avLst/>
            </a:prstGeom>
          </p:spPr>
        </p:pic>
        <p:pic>
          <p:nvPicPr>
            <p:cNvPr id="30" name="Picture 29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D770DFB2-320D-704E-8373-5AF5EAAA44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977474" y="-230197"/>
              <a:ext cx="4864610" cy="3654984"/>
            </a:xfrm>
            <a:prstGeom prst="rect">
              <a:avLst/>
            </a:prstGeom>
          </p:spPr>
        </p:pic>
        <p:pic>
          <p:nvPicPr>
            <p:cNvPr id="28" name="Picture 2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DBD5CA6E-7846-584F-9774-CBEDDA33DB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t="6930"/>
            <a:stretch/>
          </p:blipFill>
          <p:spPr>
            <a:xfrm>
              <a:off x="3989758" y="4287637"/>
              <a:ext cx="4868093" cy="3404132"/>
            </a:xfrm>
            <a:prstGeom prst="rect">
              <a:avLst/>
            </a:prstGeom>
          </p:spPr>
        </p:pic>
        <p:pic>
          <p:nvPicPr>
            <p:cNvPr id="34" name="Picture 33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C317780B-0613-6D47-966E-76ACE6F808BE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973990" y="4056804"/>
              <a:ext cx="4868094" cy="365760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A5AAE14-037F-1D4F-A078-F44849CFB424}"/>
                </a:ext>
              </a:extLst>
            </p:cNvPr>
            <p:cNvSpPr txBox="1"/>
            <p:nvPr/>
          </p:nvSpPr>
          <p:spPr>
            <a:xfrm>
              <a:off x="9978595" y="-252506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SMø</a:t>
              </a:r>
              <a:endParaRPr lang="en-US" dirty="0">
                <a:latin typeface="Helvetica" pitchFamily="2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7D863A7-1E89-CC49-93AC-98BBED8DA084}"/>
                </a:ext>
              </a:extLst>
            </p:cNvPr>
            <p:cNvSpPr txBox="1"/>
            <p:nvPr/>
          </p:nvSpPr>
          <p:spPr>
            <a:xfrm>
              <a:off x="10038200" y="4010638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SMø</a:t>
              </a:r>
              <a:endParaRPr lang="en-US" dirty="0">
                <a:latin typeface="Helvetica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139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8F90076-5A0E-2F4E-834D-1ACEC8CF5E57}"/>
              </a:ext>
            </a:extLst>
          </p:cNvPr>
          <p:cNvGrpSpPr/>
          <p:nvPr/>
        </p:nvGrpSpPr>
        <p:grpSpPr>
          <a:xfrm>
            <a:off x="1446835" y="243068"/>
            <a:ext cx="10116274" cy="5891514"/>
            <a:chOff x="2834286" y="2355677"/>
            <a:chExt cx="6517679" cy="349003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0572F89-3289-E64A-95C7-48E90FF4F4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9168"/>
            <a:stretch/>
          </p:blipFill>
          <p:spPr>
            <a:xfrm>
              <a:off x="2834286" y="2708813"/>
              <a:ext cx="2788639" cy="31369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82AA5B0-FBED-8646-A5DF-0A0AD5EE05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8743"/>
            <a:stretch/>
          </p:blipFill>
          <p:spPr>
            <a:xfrm>
              <a:off x="3654425" y="2355677"/>
              <a:ext cx="3937000" cy="35313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952B3CB-37FD-6E46-96A0-4FE4C5F64B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282"/>
            <a:stretch/>
          </p:blipFill>
          <p:spPr>
            <a:xfrm>
              <a:off x="5622925" y="2708813"/>
              <a:ext cx="3729040" cy="3136900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D3E9CAB-512B-0547-B2BF-6FFA48CBEB82}"/>
                </a:ext>
              </a:extLst>
            </p:cNvPr>
            <p:cNvCxnSpPr/>
            <p:nvPr/>
          </p:nvCxnSpPr>
          <p:spPr>
            <a:xfrm>
              <a:off x="5771213" y="3102964"/>
              <a:ext cx="0" cy="2241030"/>
            </a:xfrm>
            <a:prstGeom prst="line">
              <a:avLst/>
            </a:prstGeom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83321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8AC62DB2-6CF8-3E46-9A63-704B0AA9900A}"/>
              </a:ext>
            </a:extLst>
          </p:cNvPr>
          <p:cNvGrpSpPr/>
          <p:nvPr/>
        </p:nvGrpSpPr>
        <p:grpSpPr>
          <a:xfrm>
            <a:off x="-4635" y="-289916"/>
            <a:ext cx="12857177" cy="8178196"/>
            <a:chOff x="-4635" y="-289916"/>
            <a:chExt cx="12857177" cy="817819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D84E54BE-FE4A-A24E-A0BA-68E7089E848F}"/>
                </a:ext>
              </a:extLst>
            </p:cNvPr>
            <p:cNvGrpSpPr/>
            <p:nvPr/>
          </p:nvGrpSpPr>
          <p:grpSpPr>
            <a:xfrm>
              <a:off x="3487" y="-289916"/>
              <a:ext cx="12845568" cy="8172427"/>
              <a:chOff x="0" y="-685495"/>
              <a:chExt cx="12845568" cy="8172427"/>
            </a:xfrm>
          </p:grpSpPr>
          <p:pic>
            <p:nvPicPr>
              <p:cNvPr id="18" name="Picture 17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84194744-F201-664F-B1F2-7F5FE89600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87813" y="-455665"/>
                <a:ext cx="4867275" cy="3657600"/>
              </a:xfrm>
              <a:prstGeom prst="rect">
                <a:avLst/>
              </a:prstGeom>
            </p:spPr>
          </p:pic>
          <p:pic>
            <p:nvPicPr>
              <p:cNvPr id="19" name="Picture 18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B0BA4353-D8B1-5A41-88AD-0221730706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90480" y="3831336"/>
                <a:ext cx="4864608" cy="3655596"/>
              </a:xfrm>
              <a:prstGeom prst="rect">
                <a:avLst/>
              </a:prstGeom>
            </p:spPr>
          </p:pic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D2FFA47B-2B16-4B4E-B21B-3CAE7134EE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62827" y="3551483"/>
                <a:ext cx="8517246" cy="0"/>
              </a:xfrm>
              <a:prstGeom prst="line">
                <a:avLst/>
              </a:prstGeom>
              <a:ln w="635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21" name="Picture 20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D12AB822-A67E-0D45-83D7-0181F5B12D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-453661"/>
                <a:ext cx="4864608" cy="3655596"/>
              </a:xfrm>
              <a:prstGeom prst="rect">
                <a:avLst/>
              </a:prstGeom>
            </p:spPr>
          </p:pic>
          <p:pic>
            <p:nvPicPr>
              <p:cNvPr id="22" name="Picture 21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517CDFEA-D053-0442-880A-2968961703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3831336"/>
                <a:ext cx="4864608" cy="3655596"/>
              </a:xfrm>
              <a:prstGeom prst="rect">
                <a:avLst/>
              </a:prstGeom>
            </p:spPr>
          </p:pic>
          <p:pic>
            <p:nvPicPr>
              <p:cNvPr id="23" name="Picture 22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F8E615CA-9671-BC4B-958F-B52C8FD03FC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980960" y="-453661"/>
                <a:ext cx="4864608" cy="3655596"/>
              </a:xfrm>
              <a:prstGeom prst="rect">
                <a:avLst/>
              </a:prstGeom>
            </p:spPr>
          </p:pic>
          <p:pic>
            <p:nvPicPr>
              <p:cNvPr id="24" name="Picture 23" descr="A screenshot of a cell phone&#10;&#10;Description automatically generated">
                <a:extLst>
                  <a:ext uri="{FF2B5EF4-FFF2-40B4-BE49-F238E27FC236}">
                    <a16:creationId xmlns:a16="http://schemas.microsoft.com/office/drawing/2014/main" id="{00516657-13F0-F445-819C-4B73FD0CA8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80960" y="3831336"/>
                <a:ext cx="4864608" cy="3655596"/>
              </a:xfrm>
              <a:prstGeom prst="rect">
                <a:avLst/>
              </a:prstGeom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E14DDEF-857B-D147-A35E-B9646562FF70}"/>
                  </a:ext>
                </a:extLst>
              </p:cNvPr>
              <p:cNvSpPr txBox="1"/>
              <p:nvPr/>
            </p:nvSpPr>
            <p:spPr>
              <a:xfrm>
                <a:off x="0" y="3600503"/>
                <a:ext cx="28073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Helvetica" pitchFamily="2" charset="0"/>
                  </a:rPr>
                  <a:t>Confirmatory</a:t>
                </a:r>
                <a:endParaRPr lang="en-US" sz="2000" dirty="0">
                  <a:latin typeface="Helvetica" pitchFamily="2" charset="0"/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1183D24-8FAC-E547-BA53-856486AF73D4}"/>
                  </a:ext>
                </a:extLst>
              </p:cNvPr>
              <p:cNvSpPr txBox="1"/>
              <p:nvPr/>
            </p:nvSpPr>
            <p:spPr>
              <a:xfrm>
                <a:off x="0" y="-685495"/>
                <a:ext cx="280736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latin typeface="Helvetica" pitchFamily="2" charset="0"/>
                  </a:rPr>
                  <a:t>Exploratory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E64BEA2-46B7-5340-B4BB-42F4F8C2BB38}"/>
                </a:ext>
              </a:extLst>
            </p:cNvPr>
            <p:cNvSpPr txBox="1"/>
            <p:nvPr/>
          </p:nvSpPr>
          <p:spPr>
            <a:xfrm>
              <a:off x="6198262" y="-82396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SøR</a:t>
              </a:r>
              <a:endParaRPr lang="en-US" dirty="0">
                <a:latin typeface="Helvetica" pitchFamily="2" charset="0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5C03FD0-0FA8-AE44-9C66-EE48BC48EA50}"/>
                </a:ext>
              </a:extLst>
            </p:cNvPr>
            <p:cNvSpPr txBox="1"/>
            <p:nvPr/>
          </p:nvSpPr>
          <p:spPr>
            <a:xfrm>
              <a:off x="2216892" y="-82396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øMR</a:t>
              </a:r>
              <a:endParaRPr lang="en-US" dirty="0">
                <a:latin typeface="Helvetica" pitchFamily="2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1E73791-BB3D-FB48-AEC5-DB8BEC7002A8}"/>
                </a:ext>
              </a:extLst>
            </p:cNvPr>
            <p:cNvSpPr txBox="1"/>
            <p:nvPr/>
          </p:nvSpPr>
          <p:spPr>
            <a:xfrm>
              <a:off x="2216891" y="4207131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øMR</a:t>
              </a:r>
              <a:endParaRPr lang="en-US" dirty="0">
                <a:latin typeface="Helvetica" pitchFamily="2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FD7C899-1B11-A245-8CEB-8683097C6E27}"/>
                </a:ext>
              </a:extLst>
            </p:cNvPr>
            <p:cNvSpPr txBox="1"/>
            <p:nvPr/>
          </p:nvSpPr>
          <p:spPr>
            <a:xfrm>
              <a:off x="6207371" y="4206222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SøR</a:t>
              </a:r>
              <a:endParaRPr lang="en-US" dirty="0">
                <a:latin typeface="Helvetica" pitchFamily="2" charset="0"/>
              </a:endParaRPr>
            </a:p>
          </p:txBody>
        </p:sp>
        <p:pic>
          <p:nvPicPr>
            <p:cNvPr id="10" name="Picture 9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6D59F68A-45D2-1C4E-BA58-E1F67FC43A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6885"/>
            <a:stretch/>
          </p:blipFill>
          <p:spPr>
            <a:xfrm>
              <a:off x="3487" y="191533"/>
              <a:ext cx="4864608" cy="3403364"/>
            </a:xfrm>
            <a:prstGeom prst="rect">
              <a:avLst/>
            </a:prstGeom>
          </p:spPr>
        </p:pic>
        <p:pic>
          <p:nvPicPr>
            <p:cNvPr id="11" name="Picture 10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9562897B-8BA4-5841-9253-AE9A89AF6F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t="7032"/>
            <a:stretch/>
          </p:blipFill>
          <p:spPr>
            <a:xfrm>
              <a:off x="3487" y="4484130"/>
              <a:ext cx="4865225" cy="3398381"/>
            </a:xfrm>
            <a:prstGeom prst="rect">
              <a:avLst/>
            </a:prstGeom>
          </p:spPr>
        </p:pic>
        <p:pic>
          <p:nvPicPr>
            <p:cNvPr id="12" name="Picture 11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6FB709F4-45F4-8840-AC9D-F308ED9CF2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t="6812"/>
            <a:stretch/>
          </p:blipFill>
          <p:spPr>
            <a:xfrm>
              <a:off x="3944408" y="191533"/>
              <a:ext cx="4868093" cy="3408416"/>
            </a:xfrm>
            <a:prstGeom prst="rect">
              <a:avLst/>
            </a:prstGeom>
          </p:spPr>
        </p:pic>
        <p:pic>
          <p:nvPicPr>
            <p:cNvPr id="13" name="Picture 12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45F0FC82-F930-3C42-BE81-20084C133A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980961" y="-60087"/>
              <a:ext cx="4864610" cy="3654984"/>
            </a:xfrm>
            <a:prstGeom prst="rect">
              <a:avLst/>
            </a:prstGeom>
          </p:spPr>
        </p:pic>
        <p:pic>
          <p:nvPicPr>
            <p:cNvPr id="14" name="Picture 13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ECCACF64-53E6-3A4B-8477-948A727CCA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t="6930"/>
            <a:stretch/>
          </p:blipFill>
          <p:spPr>
            <a:xfrm>
              <a:off x="3993245" y="4457747"/>
              <a:ext cx="4868093" cy="3404132"/>
            </a:xfrm>
            <a:prstGeom prst="rect">
              <a:avLst/>
            </a:prstGeom>
          </p:spPr>
        </p:pic>
        <p:pic>
          <p:nvPicPr>
            <p:cNvPr id="15" name="Picture 1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AEA7939B-90B6-5046-A696-089DF8326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977477" y="4226914"/>
              <a:ext cx="4868094" cy="3657602"/>
            </a:xfrm>
            <a:prstGeom prst="rect">
              <a:avLst/>
            </a:prstGeom>
          </p:spPr>
        </p:pic>
        <p:pic>
          <p:nvPicPr>
            <p:cNvPr id="28" name="Picture 2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053B3987-7E1E-F04F-A45B-E86BAB24D8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t="6930"/>
            <a:stretch/>
          </p:blipFill>
          <p:spPr>
            <a:xfrm>
              <a:off x="0" y="4470447"/>
              <a:ext cx="4868095" cy="3404132"/>
            </a:xfrm>
            <a:prstGeom prst="rect">
              <a:avLst/>
            </a:prstGeom>
          </p:spPr>
        </p:pic>
        <p:pic>
          <p:nvPicPr>
            <p:cNvPr id="42" name="Picture 41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8E3FBCE4-9107-3942-BCEA-498A65D002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t="6863"/>
            <a:stretch/>
          </p:blipFill>
          <p:spPr>
            <a:xfrm>
              <a:off x="-4635" y="206338"/>
              <a:ext cx="4864595" cy="3404132"/>
            </a:xfrm>
            <a:prstGeom prst="rect">
              <a:avLst/>
            </a:prstGeom>
          </p:spPr>
        </p:pic>
        <p:pic>
          <p:nvPicPr>
            <p:cNvPr id="44" name="Picture 43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35514C5C-6838-C447-BF9F-13A12C7983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t="6480"/>
            <a:stretch/>
          </p:blipFill>
          <p:spPr>
            <a:xfrm>
              <a:off x="1337" y="4467684"/>
              <a:ext cx="4868097" cy="3420596"/>
            </a:xfrm>
            <a:prstGeom prst="rect">
              <a:avLst/>
            </a:prstGeom>
          </p:spPr>
        </p:pic>
        <p:pic>
          <p:nvPicPr>
            <p:cNvPr id="36" name="Picture 35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A79AA20-E83B-0242-9ACC-8D7755AB85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t="6418"/>
            <a:stretch/>
          </p:blipFill>
          <p:spPr>
            <a:xfrm>
              <a:off x="3952528" y="183601"/>
              <a:ext cx="4868095" cy="3422852"/>
            </a:xfrm>
            <a:prstGeom prst="rect">
              <a:avLst/>
            </a:prstGeom>
          </p:spPr>
        </p:pic>
        <p:pic>
          <p:nvPicPr>
            <p:cNvPr id="38" name="Picture 3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763F1F81-DBB0-0245-A2C3-FDD87EF1CFB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7984447" y="-63850"/>
              <a:ext cx="4868095" cy="3657603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B5A3200-2A47-3D43-B711-A3071CB2F5F7}"/>
                </a:ext>
              </a:extLst>
            </p:cNvPr>
            <p:cNvSpPr txBox="1"/>
            <p:nvPr/>
          </p:nvSpPr>
          <p:spPr>
            <a:xfrm>
              <a:off x="10029145" y="-85466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SMø</a:t>
              </a:r>
              <a:endParaRPr lang="en-US" dirty="0">
                <a:latin typeface="Helvetica" pitchFamily="2" charset="0"/>
              </a:endParaRPr>
            </a:p>
          </p:txBody>
        </p:sp>
        <p:pic>
          <p:nvPicPr>
            <p:cNvPr id="30" name="Picture 29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36022539-541D-714F-A23E-F2BB2403DA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t="6930"/>
            <a:stretch/>
          </p:blipFill>
          <p:spPr>
            <a:xfrm>
              <a:off x="3944406" y="4467684"/>
              <a:ext cx="4868095" cy="3404132"/>
            </a:xfrm>
            <a:prstGeom prst="rect">
              <a:avLst/>
            </a:prstGeom>
          </p:spPr>
        </p:pic>
        <p:pic>
          <p:nvPicPr>
            <p:cNvPr id="32" name="Picture 31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A7295BAD-7F89-1343-AF07-5F3C39718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7980961" y="4230676"/>
              <a:ext cx="4868096" cy="3657603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F4309D0-129A-064C-AC23-69427A3E8288}"/>
                </a:ext>
              </a:extLst>
            </p:cNvPr>
            <p:cNvSpPr txBox="1"/>
            <p:nvPr/>
          </p:nvSpPr>
          <p:spPr>
            <a:xfrm>
              <a:off x="10041687" y="4180748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SMø</a:t>
              </a:r>
              <a:endParaRPr lang="en-US" dirty="0">
                <a:latin typeface="Helvetica" pitchFamily="2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9A57FEE-3566-F746-9F47-4FD3C987DFA5}"/>
                </a:ext>
              </a:extLst>
            </p:cNvPr>
            <p:cNvSpPr txBox="1"/>
            <p:nvPr/>
          </p:nvSpPr>
          <p:spPr>
            <a:xfrm>
              <a:off x="10029145" y="4206222"/>
              <a:ext cx="61212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>
                  <a:latin typeface="Helvetica" pitchFamily="2" charset="0"/>
                </a:rPr>
                <a:t>SMø</a:t>
              </a:r>
              <a:endParaRPr lang="en-US" dirty="0">
                <a:latin typeface="Helvetica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873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17</Words>
  <Application>Microsoft Macintosh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Zachary Cole</dc:creator>
  <cp:lastModifiedBy>Zachary Cole</cp:lastModifiedBy>
  <cp:revision>9</cp:revision>
  <dcterms:created xsi:type="dcterms:W3CDTF">2020-08-13T20:02:54Z</dcterms:created>
  <dcterms:modified xsi:type="dcterms:W3CDTF">2020-08-14T01:23:04Z</dcterms:modified>
</cp:coreProperties>
</file>

<file path=docProps/thumbnail.jpeg>
</file>